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6" r:id="rId9"/>
    <p:sldId id="26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227"/>
    <p:restoredTop sz="94674"/>
  </p:normalViewPr>
  <p:slideViewPr>
    <p:cSldViewPr snapToGrid="0" snapToObjects="1">
      <p:cViewPr>
        <p:scale>
          <a:sx n="56" d="100"/>
          <a:sy n="56" d="100"/>
        </p:scale>
        <p:origin x="1760" y="1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2027AE-F8CC-3048-B681-026B17A488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E38A135-8420-A340-B4E1-40C93B3709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35097D-AA5D-9943-81E6-0AC15E273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538CD2-5C71-9146-83FA-6C62B1A26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36CD75-4EFD-6D4E-8FC7-962F3B7F0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185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726A3A-07CB-E546-8E13-D8ED8252A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088440-CC0A-8646-B55B-DF8F800CE1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BDF2839-A916-D94B-B4C3-28CC2193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1330AB-A6AF-874B-BC37-D56918A42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8F346D-23E0-D64F-80D0-CB26D088A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5053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1A693B-D9A4-434E-A862-F8E2C02D95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5D149A7-048C-1E4F-B0B6-AB1168724A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10248-B95E-FE47-BBA9-5C3773131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8A9559C-AED3-AF43-ABAF-85CE1FAD4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2C58BF-77E2-3540-9657-47DB71A55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98686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-152400" y="6667523"/>
            <a:ext cx="12344400" cy="190477"/>
          </a:xfrm>
          <a:prstGeom prst="rect">
            <a:avLst/>
          </a:prstGeom>
          <a:solidFill>
            <a:srgbClr val="EB21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sp>
        <p:nvSpPr>
          <p:cNvPr id="7" name="직사각형 6"/>
          <p:cNvSpPr/>
          <p:nvPr userDrawn="1"/>
        </p:nvSpPr>
        <p:spPr>
          <a:xfrm>
            <a:off x="0" y="279"/>
            <a:ext cx="12192000" cy="644413"/>
          </a:xfrm>
          <a:prstGeom prst="rect">
            <a:avLst/>
          </a:prstGeom>
          <a:solidFill>
            <a:srgbClr val="FCEE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/>
          </a:p>
        </p:txBody>
      </p:sp>
      <p:pic>
        <p:nvPicPr>
          <p:cNvPr id="8" name="Picture 2" descr="http://img3.wikia.nocookie.net/__cb20130516010628/playstationallstarsbattleroyale/images/f/f6/Lego_Bat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444243" y="5861091"/>
            <a:ext cx="747757" cy="1142984"/>
          </a:xfrm>
          <a:prstGeom prst="rect">
            <a:avLst/>
          </a:prstGeom>
          <a:noFill/>
        </p:spPr>
      </p:pic>
      <p:pic>
        <p:nvPicPr>
          <p:cNvPr id="9" name="Picture 4" descr="http://img2.wikia.nocookie.net/__cb20110129062224/legostarwars/images/b/bf/LEGO.png"/>
          <p:cNvPicPr>
            <a:picLocks noChangeAspect="1" noChangeArrowheads="1"/>
          </p:cNvPicPr>
          <p:nvPr userDrawn="1"/>
        </p:nvPicPr>
        <p:blipFill>
          <a:blip r:embed="rId3" cstate="print"/>
          <a:stretch>
            <a:fillRect/>
          </a:stretch>
        </p:blipFill>
        <p:spPr bwMode="auto">
          <a:xfrm>
            <a:off x="86670" y="58534"/>
            <a:ext cx="518433" cy="51843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/>
          <p:cNvSpPr txBox="1"/>
          <p:nvPr userDrawn="1"/>
        </p:nvSpPr>
        <p:spPr>
          <a:xfrm>
            <a:off x="9530588" y="1"/>
            <a:ext cx="2583912" cy="307777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bliqueBottomRight"/>
              <a:lightRig rig="threePt" dir="t"/>
            </a:scene3d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pitchFamily="34" charset="0"/>
                <a:ea typeface="-윤고딕330" pitchFamily="18" charset="-127"/>
              </a:rPr>
              <a:t>Copyright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pitchFamily="34" charset="0"/>
                <a:ea typeface="-윤고딕330" pitchFamily="18" charset="-127"/>
              </a:rPr>
              <a:t>ⓒ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pitchFamily="34" charset="0"/>
                <a:ea typeface="-윤고딕330" pitchFamily="18" charset="-127"/>
              </a:rPr>
              <a:t>Taekoo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pitchFamily="34" charset="0"/>
                <a:ea typeface="-윤고딕330" pitchFamily="18" charset="-127"/>
              </a:rPr>
              <a:t> </a:t>
            </a:r>
            <a:r>
              <a:rPr lang="en-US" altLang="ko-KR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pitchFamily="34" charset="0"/>
                <a:ea typeface="-윤고딕330" pitchFamily="18" charset="-127"/>
              </a:rPr>
              <a:t>Heo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Franklin Gothic Medium" pitchFamily="34" charset="0"/>
                <a:ea typeface="-윤고딕330" pitchFamily="18" charset="-127"/>
              </a:rPr>
              <a:t>, 2015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Franklin Gothic Medium" pitchFamily="34" charset="0"/>
              <a:ea typeface="-윤고딕330" pitchFamily="18" charset="-127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4" cstate="print"/>
          <a:srcRect l="49898" r="36344"/>
          <a:stretch>
            <a:fillRect/>
          </a:stretch>
        </p:blipFill>
        <p:spPr bwMode="auto">
          <a:xfrm>
            <a:off x="0" y="654514"/>
            <a:ext cx="815413" cy="60388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518708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F26F9A-D538-7C4D-AE38-0B0A7476E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4C51F7-BAD6-7448-A830-76D6DD04F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691CC6-FB75-064C-A99A-C52E4F340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BEC2A8-700E-8D43-AEC3-0FB1CBC07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F0AEBB-4F42-784A-A91C-9CD796236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06849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D278D7-D61E-FF47-A2DD-976119396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63DB2C6-8E3A-BA48-AFEA-E2CBB5F429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0231A9-42DA-7348-9105-F1DAF2FFC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B91BB1-294D-944C-8404-96B349D4A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D3F374-19B8-2948-A1CB-8D0244D2B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01440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724596-15AA-B349-B5F0-3642A5FCE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6FE252-25E0-D64D-96FC-4F76FF9B71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4FD9C94-F903-5D44-AE5E-E7A4E740C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B27EDC4-3AFA-6C4C-8AD4-CF2A781DA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8808BF-1687-804D-9806-8C4458937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C4C36D6-FAAB-C04B-A993-8FD82DBC2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71298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FCE071-62EC-3341-97CF-9ED11A2E3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AE8047-FFC2-7244-B111-5E53AA782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AE8656-3F1B-0041-A44C-D4A1EC16FA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947F07-4411-A745-9C0A-41A8F2ECB6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333F03C-1031-6A43-9CA7-910F63DD9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6EC3E48-F0E5-B142-8FBE-AD7D22419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ABA5CD2-A5D2-9540-95F0-A7A24A3D8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B82B4C-0FC1-6640-B8D4-157ADF701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65879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DD9012-72A2-D34C-A2DC-ADC7D01F5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00265B3-3BC4-5A4D-AC4D-A0D25B5F75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127B0F4-0796-BD42-B2ED-B30F7B09E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8D3A953-D893-7B40-8666-0AB6B365D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99628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38F052-9920-A942-B4AE-483FBC384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C26C160-86C1-E941-8AC4-2A5BA6482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C001337-552A-9D49-968D-60B2651FC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51458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B50360-0AEF-2646-859A-CD0A0B5EE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10DBCD-EC9D-6545-ACCB-977A549885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3E6CDC1-1B83-664F-B8A2-B683E9962D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B8F754-75A3-4E4B-A4E2-E4C8F62B8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1763FE9-002C-1D40-9EC3-CE9280A5A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C5AFCB-CCF0-9745-9548-DD552AC64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65986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3D5EDA-799C-BD4C-B0B1-FEE47560F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AE7C369-6E72-564D-A632-F9658CE8B0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321D3A-C785-4840-A199-8B15E5B6B7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C24B25-B7AF-CA44-9F87-3CCC8AB1C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FFB49A9-E16E-FB4C-BA1D-84033C3B4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6B6457-FEF6-4148-B0D9-CFB423DF9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39916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F9E643D-A42C-5845-BEB7-BD70601F5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C8966ED-1A18-6941-AA6B-E42EFCFB67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029438-5E30-2A45-B37D-A9430D67B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011F3-2DD0-234B-898A-AD8CB2F700F1}" type="datetimeFigureOut">
              <a:rPr kumimoji="1" lang="ko-KR" altLang="en-US" smtClean="0"/>
              <a:t>2018. 12. 12.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1121DA-F0AB-D849-A900-DF40C95B3F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570A6B3-E4FA-4C4D-9408-729DCB9778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F82DC0-3A5F-4849-8CD0-44AE9CC34AE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84966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4800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9124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267D2E5-CD43-1C4C-B804-5C9647B499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172" y="1782853"/>
            <a:ext cx="2660915" cy="1995686"/>
          </a:xfrm>
          <a:prstGeom prst="rect">
            <a:avLst/>
          </a:prstGeom>
        </p:spPr>
      </p:pic>
      <p:grpSp>
        <p:nvGrpSpPr>
          <p:cNvPr id="5" name="그룹 4">
            <a:extLst>
              <a:ext uri="{FF2B5EF4-FFF2-40B4-BE49-F238E27FC236}">
                <a16:creationId xmlns:a16="http://schemas.microsoft.com/office/drawing/2014/main" id="{8D13F6BE-2391-F24D-A577-CC7592007B43}"/>
              </a:ext>
            </a:extLst>
          </p:cNvPr>
          <p:cNvGrpSpPr/>
          <p:nvPr/>
        </p:nvGrpSpPr>
        <p:grpSpPr>
          <a:xfrm>
            <a:off x="6930296" y="2561702"/>
            <a:ext cx="2175581" cy="1216837"/>
            <a:chOff x="4604020" y="1875804"/>
            <a:chExt cx="2175581" cy="1216837"/>
          </a:xfrm>
        </p:grpSpPr>
        <p:sp>
          <p:nvSpPr>
            <p:cNvPr id="6" name="정육면체 5">
              <a:extLst>
                <a:ext uri="{FF2B5EF4-FFF2-40B4-BE49-F238E27FC236}">
                  <a16:creationId xmlns:a16="http://schemas.microsoft.com/office/drawing/2014/main" id="{09BA352E-733A-9C4B-85D6-07553803AFB2}"/>
                </a:ext>
              </a:extLst>
            </p:cNvPr>
            <p:cNvSpPr/>
            <p:nvPr/>
          </p:nvSpPr>
          <p:spPr>
            <a:xfrm>
              <a:off x="6200156" y="1875804"/>
              <a:ext cx="579445" cy="756084"/>
            </a:xfrm>
            <a:prstGeom prst="cube">
              <a:avLst>
                <a:gd name="adj" fmla="val 9883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7" name="정육면체 6">
              <a:extLst>
                <a:ext uri="{FF2B5EF4-FFF2-40B4-BE49-F238E27FC236}">
                  <a16:creationId xmlns:a16="http://schemas.microsoft.com/office/drawing/2014/main" id="{765F22E0-9A2F-1A44-B791-91EC81391488}"/>
                </a:ext>
              </a:extLst>
            </p:cNvPr>
            <p:cNvSpPr/>
            <p:nvPr/>
          </p:nvSpPr>
          <p:spPr>
            <a:xfrm>
              <a:off x="5686112" y="1917984"/>
              <a:ext cx="579445" cy="756084"/>
            </a:xfrm>
            <a:prstGeom prst="cube">
              <a:avLst>
                <a:gd name="adj" fmla="val 9883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8" name="정육면체 7">
              <a:extLst>
                <a:ext uri="{FF2B5EF4-FFF2-40B4-BE49-F238E27FC236}">
                  <a16:creationId xmlns:a16="http://schemas.microsoft.com/office/drawing/2014/main" id="{BA0FB8C2-C3B1-0741-A7A8-ADF5D19EFDCF}"/>
                </a:ext>
              </a:extLst>
            </p:cNvPr>
            <p:cNvSpPr/>
            <p:nvPr/>
          </p:nvSpPr>
          <p:spPr>
            <a:xfrm>
              <a:off x="5306480" y="2048525"/>
              <a:ext cx="579445" cy="756084"/>
            </a:xfrm>
            <a:prstGeom prst="cube">
              <a:avLst>
                <a:gd name="adj" fmla="val 9883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9" name="정육면체 8">
              <a:extLst>
                <a:ext uri="{FF2B5EF4-FFF2-40B4-BE49-F238E27FC236}">
                  <a16:creationId xmlns:a16="http://schemas.microsoft.com/office/drawing/2014/main" id="{2C089A0B-DE82-7A40-B9C8-2D72FA90B74E}"/>
                </a:ext>
              </a:extLst>
            </p:cNvPr>
            <p:cNvSpPr/>
            <p:nvPr/>
          </p:nvSpPr>
          <p:spPr>
            <a:xfrm>
              <a:off x="4960437" y="2192541"/>
              <a:ext cx="579445" cy="756084"/>
            </a:xfrm>
            <a:prstGeom prst="cube">
              <a:avLst>
                <a:gd name="adj" fmla="val 9883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  <p:sp>
          <p:nvSpPr>
            <p:cNvPr id="10" name="정육면체 9">
              <a:extLst>
                <a:ext uri="{FF2B5EF4-FFF2-40B4-BE49-F238E27FC236}">
                  <a16:creationId xmlns:a16="http://schemas.microsoft.com/office/drawing/2014/main" id="{B7ECD5CB-9088-F342-B560-70333FC3B261}"/>
                </a:ext>
              </a:extLst>
            </p:cNvPr>
            <p:cNvSpPr/>
            <p:nvPr/>
          </p:nvSpPr>
          <p:spPr>
            <a:xfrm>
              <a:off x="4604020" y="2336557"/>
              <a:ext cx="579445" cy="756084"/>
            </a:xfrm>
            <a:prstGeom prst="cube">
              <a:avLst>
                <a:gd name="adj" fmla="val 9883"/>
              </a:avLst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187857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629 -0.04043 C -0.06302 0.02716 -0.08976 0.09506 -0.10156 0.1274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64" y="839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7168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15256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2317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akaoTalk_Video_2018-12-12-20-37-52.mp4">
            <a:hlinkClick r:id="" action="ppaction://media"/>
            <a:extLst>
              <a:ext uri="{FF2B5EF4-FFF2-40B4-BE49-F238E27FC236}">
                <a16:creationId xmlns:a16="http://schemas.microsoft.com/office/drawing/2014/main" id="{639FB59B-682F-8846-AB9F-16C91E5511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7488" y="644691"/>
            <a:ext cx="3370560" cy="5983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A5F8AF-1475-FE45-AD15-E9616B81BCA7}"/>
              </a:ext>
            </a:extLst>
          </p:cNvPr>
          <p:cNvSpPr txBox="1"/>
          <p:nvPr/>
        </p:nvSpPr>
        <p:spPr>
          <a:xfrm>
            <a:off x="5486400" y="1046922"/>
            <a:ext cx="52743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ko-KR" dirty="0"/>
              <a:t>https://</a:t>
            </a:r>
            <a:r>
              <a:rPr kumimoji="1" lang="en" altLang="ko-KR" dirty="0" err="1"/>
              <a:t>www.youtube.com</a:t>
            </a:r>
            <a:r>
              <a:rPr kumimoji="1" lang="en" altLang="ko-KR" dirty="0"/>
              <a:t>/</a:t>
            </a:r>
            <a:r>
              <a:rPr kumimoji="1" lang="en" altLang="ko-KR" dirty="0" err="1"/>
              <a:t>watch?v</a:t>
            </a:r>
            <a:r>
              <a:rPr kumimoji="1" lang="en" altLang="ko-KR" dirty="0"/>
              <a:t>=bF25RHZb02I&amp;feature=</a:t>
            </a:r>
            <a:r>
              <a:rPr kumimoji="1" lang="en" altLang="ko-KR" dirty="0" err="1"/>
              <a:t>youtu.be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5828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74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16540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19</Words>
  <Application>Microsoft Macintosh PowerPoint</Application>
  <PresentationFormat>와이드스크린</PresentationFormat>
  <Paragraphs>1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-윤고딕330</vt:lpstr>
      <vt:lpstr>맑은 고딕</vt:lpstr>
      <vt:lpstr>Arial</vt:lpstr>
      <vt:lpstr>Franklin Gothic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이정수</dc:creator>
  <cp:lastModifiedBy>이정수</cp:lastModifiedBy>
  <cp:revision>2</cp:revision>
  <dcterms:created xsi:type="dcterms:W3CDTF">2018-12-12T11:41:13Z</dcterms:created>
  <dcterms:modified xsi:type="dcterms:W3CDTF">2018-12-12T12:32:18Z</dcterms:modified>
</cp:coreProperties>
</file>

<file path=docProps/thumbnail.jpeg>
</file>